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3A123-E510-4512-90E5-B4B132F934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0E682-8F5A-4EC8-9FFB-202EC39765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presence of information system components and process and outcome measure changes (Base = 112 system descriptions). n.s. =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B9CEA6-7C11-48A4-B655-C15B2DEDDA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2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14, Issue 2, March 2007, Pages 156–163,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https://doi.org/10.1197/jamia.M2255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Correlation between presence of information system components and process and outcome measure changes (Base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Correlation between presence of information system components and process and outcome measure changes (Base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2024-04-26T01:03:56Z</dcterms:modified>
</cp:coreProperties>
</file>