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EA1E26-5049-46FA-95EB-CC6CB97181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52EA42-D100-4CAE-872A-C11866E468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23 </a:t>
            </a:r>
            <a:r>
              <a:rPr lang="en-US" altLang="en-US">
                <a:latin typeface="Arial" pitchFamily="34" charset="0"/>
                <a:ea typeface="Arial" pitchFamily="34" charset="0"/>
              </a:rPr>
              <a:t>Transmission fraction as a function of luminosity at redshifts z= 9.0 (xm= 0.28; left-hand panel), z= 7.0 (xm= 0.94; centre) and z= 6.0 (xm= 0.9999; right-hand panel). Shown are (dashed lines, top to bottom) 0.023th, 0.16th, 0.5th, 0.84th and 0.977th percentiles (e.g. 2.3 per cent of points have suppression less than the uppermost line). The centre line is the median of all the LOS. We required at least 50 LOS in each bin for sampling the distribution properly. There are 10 random LOS per source. We also plot the mean (solid line) for all LOS in each bin.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A8E847-CC96-43BD-9C6A-3FC1B86334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8.13879.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391, Issue 1, November 2008, Pages 63–83, </a:t>
            </a:r>
            <a:r>
              <a:rPr lang="en-US" altLang="en-US" sz="1000">
                <a:solidFill>
                  <a:srgbClr val="333333"/>
                </a:solidFill>
                <a:hlinkClick r:id="rId3"/>
              </a:rPr>
              <a:t>https://doi.org/10.1111/j.1365-2966.2008.13879.x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23 </a:t>
            </a:r>
            <a:r>
              <a:rPr lang="en-US" altLang="en-US" b="0"/>
              <a:t>Transmission fraction as a function of luminosity at redshifts z= 9.0 (x</a:t>
            </a:r>
            <a:r>
              <a:rPr lang="en-US" altLang="en-US" b="0" baseline="-25000"/>
              <a:t>m</a:t>
            </a:r>
            <a:r>
              <a:rPr lang="en-US" altLang="en-US" b="0"/>
              <a:t>= 0.28; left-hand panel),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23 Transmission fraction as a function of luminosity at redshifts z= 9.0 (xm= 0.28; left-hand panel),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2024-04-26T13:21:24Z</dcterms:modified>
</cp:coreProperties>
</file>