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95AF44-C995-4F1B-B863-1FF3158BBD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56AFCE-C0E9-4BB3-9197-21F2CF5368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EPSP and IPSP latencies for individual VPM (A) and PoM (B) cells showing mixed responses (both excitation and inhibition). Each circle represents the EPSP and IPSP latency from the response of a single cell. Black dots indicate cell responses where the EPSP failed on the first shock during train stimulation but showed EPSPs to the second shock, which was used to calculate the EPSP latency. Diagonal lines indicate the location for EPSPs and IPSPs with equal latencies. Thus, circles above the lines indicate IPSP latencies faster than EPSP latencies, and circles below the line indicate IPSPs with longer latencies than EPSPs. Dotted vertical lines indicate the separation of thalamocortical-evoked IPSPs (latencies 5.5 ms). N = 12 VPM cells, and N = 14 PoM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C86CB1-FD62-4E99-B213-928E7AA59D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2853–2865, </a:t>
            </a:r>
            <a:r>
              <a:rPr lang="en-US" altLang="en-US" sz="1000">
                <a:solidFill>
                  <a:srgbClr val="333333"/>
                </a:solidFill>
                <a:hlinkClick r:id="rId3"/>
              </a:rPr>
              <a:t>https://doi.org/10.1093/cercor/bhm025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EPSP and IPSP latencies for individual VPM (A) and PoM (B) cells showing mixed responses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EPSP and IPSP latencies for individual VPM (A) and PoM (B) cells showing mixed responses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2024-04-26T09:34:59Z</dcterms:modified>
</cp:coreProperties>
</file>