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5D674-8683-4EBF-B3B0-0B52035AF0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5B2EA-4897-41C5-8961-4F64C4535A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68E96-D04D-4ED1-90C9-D8420BB564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2024-04-27T01:25:56Z</dcterms:modified>
</cp:coreProperties>
</file>