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E83BF-2A5A-4068-B714-89CF8DF816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AFBEDE-B991-4223-A132-4843F5059F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Defective binding of CHGBP413L and CHGBH230R variants to mutant SOD1 and misfolded SOD1 in vitro. (A) Defective interaction of CHGBP413L and CHGBH230R variants with mutant SOD1G93A in cultured cells. Neuro2A cells were co-transfected with FLAG-tagged SOD1 and HA-tagged CHGB. Immunoprecipitates with anti-FLAG affinity gel (IP-FLAG) were immunoblotted using anti-HA or anti-SOD1 antibody. (B) DNA construct of genomic CHGB containing 5.1 kb of promoter and 13.7 kb of coding sequence. (C, D) Partial co-localization of mutant SOD1G93A and misfolded SOD1 (misfSOD1) with WT CHGB in cultured cells but not with CHGBP413L and CHGBH230R variants. Neuro2a cells co-transfected with FLAG-SOD1 and HA-CHGB were immunostained using anti-HA and anti-FLAG (C) or anti-misfSOD1 antibodies (B8H10) (D). Arrowheads indicate CHGB accumulation and SOD1G93A (C) or misfSOD1 (D) merged with CHGB. Scale bars,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F6FC7A-F964-4EEC-BE36-579AFC1EB0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21, 1 November 2016, Pages 4771–4786, </a:t>
            </a:r>
            <a:r>
              <a:rPr lang="en-US" altLang="en-US" sz="1000">
                <a:solidFill>
                  <a:srgbClr val="333333"/>
                </a:solidFill>
                <a:hlinkClick r:id="rId3"/>
              </a:rPr>
              <a:t>https://doi.org/10.1093/hmg/ddw304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Defective binding of CHGB</a:t>
            </a:r>
            <a:r>
              <a:rPr lang="en-US" altLang="en-US" b="0" baseline="30000"/>
              <a:t>P413L</a:t>
            </a:r>
            <a:r>
              <a:rPr lang="en-US" altLang="en-US" b="0"/>
              <a:t> and CHGB</a:t>
            </a:r>
            <a:r>
              <a:rPr lang="en-US" altLang="en-US" b="0" baseline="30000"/>
              <a:t>H230R</a:t>
            </a:r>
            <a:r>
              <a:rPr lang="en-US" altLang="en-US" b="0"/>
              <a:t> variants to mutant SOD1 and misfolded SOD1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Defective binding of CHGBP413L and CHGBH230R variants to mutant SOD1 and misfolded SOD1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2024-04-27T01:01:19Z</dcterms:modified>
</cp:coreProperties>
</file>