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31A45-A230-439F-9AEC-1F75399C74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EA1B2C-330B-4F0D-816F-1CAE3160A2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Cumulative annualized gastroenteritis mortality rates by International Classification of Diseases, 10th Revision (ICD-10) code and month, United States, July 1999–June 2007. A, Codes include specified viral (A08.0–A08.2), non–Clostridium difficile bacterial (A00.0–A04.6, A04.8–A05.9), and parasitic (A06.0–A07.9). B, Codes include presumed infectious (A09), presumed noninfective (K52.9), other or unspecified viral (A08.3–A08.5), and for children aged &lt;5 years only, acute or unspecified vascular (K55.0, K55.9).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73FA7-CE15-4175-9F8D-1B5CE6300E6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Percentage of average annual deaths associated with Clostridium difficile and norovirus by month, United States, July 1999 through June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73FA7-CE15-4175-9F8D-1B5CE6300E6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Annualized norovirus mortality rate by month among persons aged ≥65 years, United States, July 1999 through June 2007. Surges during 2002–2003 and 2006–2007 were contemporaneous with emergence of novel genogroup II type 4 (GII.4) norovirus strains [44].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73FA7-CE15-4175-9F8D-1B5CE6300E6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s3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id/cis3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id/cis386"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55, Issue 2, 15 July 2012, Pages 216–223, </a:t>
            </a:r>
            <a:r>
              <a:rPr lang="en-US" altLang="en-US" sz="1000">
                <a:solidFill>
                  <a:srgbClr val="333333"/>
                </a:solidFill>
                <a:hlinkClick r:id="rId3"/>
              </a:rPr>
              <a:t>https://doi.org/10.1093/cid/cis386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Cumulative annualized gastroenteritis mortality rates by International Classification of Diseases, 10th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55, Issue 2, 15 July 2012, Pages 216–223, </a:t>
            </a:r>
            <a:r>
              <a:rPr lang="en-US" altLang="en-US" sz="1000">
                <a:solidFill>
                  <a:srgbClr val="333333"/>
                </a:solidFill>
                <a:hlinkClick r:id="rId3"/>
              </a:rPr>
              <a:t>https://doi.org/10.1093/cid/cis386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Percentage of average annual deaths associated with Clostridium difficile and norovirus by month, United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55, Issue 2, 15 July 2012, Pages 216–223, </a:t>
            </a:r>
            <a:r>
              <a:rPr lang="en-US" altLang="en-US" sz="1000">
                <a:solidFill>
                  <a:srgbClr val="333333"/>
                </a:solidFill>
                <a:hlinkClick r:id="rId3"/>
              </a:rPr>
              <a:t>https://doi.org/10.1093/cid/cis386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Annualized norovirus mortality rate by month among persons aged ≥65 years, United States, July 1999 through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Cumulative annualized gastroenteritis mortality rates by International Classification of Diseases, 10th ...</vt:lpstr>
      <vt:lpstr>Figure 2. Percentage of average annual deaths associated with Clostridium difficile and norovirus by month, United ...</vt:lpstr>
      <vt:lpstr>Figure 3. Annualized norovirus mortality rate by month among persons aged ≥65 years, United States, July 1999 through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2024-04-26T10:32:54Z</dcterms:modified>
</cp:coreProperties>
</file>