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82A66B-A475-4CB9-842E-A288D8C384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3E5126-4B8E-44B7-ABCD-81A802C83C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D4FF13-C454-4C43-88C3-1791223428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2024-04-26T07:26:23Z</dcterms:modified>
</cp:coreProperties>
</file>