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2E7C5-A6E8-486A-AD4D-AAACC67055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A4E794-A8E6-48A6-838E-03986BF959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8A095-0801-400F-9CB4-03F565ED46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2024-04-26T03:22:21Z</dcterms:modified>
</cp:coreProperties>
</file>