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4D453B-B68E-43E7-9DD0-F0B308F411D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6A88E0-BC59-44C9-B842-F27A1C4D344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Angiographic images of the rabbit hindlimb. (A) Control, non-ischemic rabbits with an intact femoral artery had few visible collateral vessels in the medial thigh region. (B) Within hours following femoral artery removal (day 0), a small number of thin collateral vessels were visible, and there was no change on days 5 (C) and 10 (D). (E) After 20 days, there was a dramatic increase in the number and thickness of collateral vessels in the medial thigh. The angiographic images observed on day 40 (F) were similar to those obtained on day 20.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2001,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34033E-3694-4D00-9313-5D55D39FA95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0)00232-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49, Issue 3, February 2001, Pages 618–625,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https://doi.org/10.1016/S0008-6363(00)00232-7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Angiographic images of the rabbit hindlimb. (A) Control, non-ischemic rabbits with an intact femoral artery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Angiographic images of the rabbit hindlimb. (A) Control, non-ischemic rabbits with an intact femoral artery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2024-09-19T08:02:57Z</dcterms:modified>
</cp:coreProperties>
</file>