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BE644F2-94AE-494F-A95D-8681D6282D8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5699A87-FF78-4641-8FF6-8CD354F02C6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Angiographic images of the rabbit hindlimb. (A) Control, non-ischemic rabbits with an intact femoral artery had few visible collateral vessels in the medial thigh region. (B) Within hours following femoral artery removal (day 0), a small number of thin collateral vessels were visible, and there was no change on days 5 (C) and 10 (D). (E) After 20 days, there was a dramatic increase in the number and thickness of collateral vessels in the medial thigh. The angiographic images observed on day 40 (F) were similar to those obtained on day 20.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© 2001, European Society of Cardiology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A8B747F-1724-49D8-B4D3-A084F3E2746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S0008-6363(00)00232-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49, Issue 3, February 2001, Pages 618–625,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https://doi.org/10.1016/S0008-6363(00)00232-7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4 </a:t>
            </a:r>
            <a:r>
              <a:rPr lang="en-US" altLang="en-US" b="0"/>
              <a:t>Angiographic images of the rabbit hindlimb. (A) Control, non-ischemic rabbits with an intact femoral artery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4 Angiographic images of the rabbit hindlimb. (A) Control, non-ischemic rabbits with an intact femoral artery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2024-05-08T23:57:53Z</dcterms:modified>
</cp:coreProperties>
</file>