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7C7379-27DD-48FE-8F90-1C7C40700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D0B1F-1628-44E1-93BD-CD7085A114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Angiographic images of the rabbit hindlimb. (A) Control, non-ischemic rabbits with an intact femoral artery had few visible collateral vessels in the medial thigh region. (B) Within hours following femoral artery removal (day 0), a small number of thin collateral vessels were visible, and there was no change on days 5 (C) and 10 (D). (E) After 20 days, there was a dramatic increase in the number and thickness of collateral vessels in the medial thigh. The angiographic images observed on day 40 (F) were similar to those obtained on day 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F58648-C89F-4CE7-9599-172606AA9F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32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618–625,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https://doi.org/10.1016/S0008-6363(00)00232-7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Angiographic images of the rabbit hindlimb. (A) Control, non-ischemic rabbits with an intact femoral artery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Angiographic images of the rabbit hindlimb. (A) Control, non-ischemic rabbits with an intact femoral artery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2024-09-20T07:10:35Z</dcterms:modified>
</cp:coreProperties>
</file>