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22E74C-19B1-4C9E-94F7-700B3529E0F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D4B9E2-35DB-4BD2-9EAB-A35FC26B49C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3. Sustained delay activity of prefrontal cortical neurons recorded from macaque monkeys during parametric working memory. (a) A positively monotonic neuron. (b) A negatively monotonic neuron. Same format as Figure 2.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6E617C-A01E-4D2F-8906-92FB2CFE8E9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g10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11, November 2003, Pages 1208–1218,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https://doi.org/10.1093/cercor/bhg101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3. Sustained delay activity of prefrontal cortical neurons recorded from macaque monkeys during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3. Sustained delay activity of prefrontal cortical neurons recorded from macaque monkeys during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2024-04-26T22:44:20Z</dcterms:modified>
</cp:coreProperties>
</file>