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67E74F-580B-478F-B04E-BC61593021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92E3E-2436-480E-B086-298BEF6BA8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single trial of the working memory task. Subjects were instructed to remember the tree in which the monkey hid his bananas during the delay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41665-BEE4-43CF-8658-FB988B5D46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2790–2799,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single trial of the working memory task. Subjects were instructed to remember the tree in which the monkey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single trial of the working memory task. Subjects were instructed to remember the tree in which the monkey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2024-04-26T19:59:13Z</dcterms:modified>
</cp:coreProperties>
</file>