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C45C4-78BD-49D2-9EEE-006C847C07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F0975-47C8-4D6A-9258-A81D662864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F5C640-E92F-4CAD-8100-A499A3FB63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2024-05-01T22:12:56Z</dcterms:modified>
</cp:coreProperties>
</file>