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38599DA-8964-49D2-8B35-649F39B5D1B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C2EC6C-8923-46D4-8235-BE7E4ECA375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Results of controlled intervention studies of the efficacy of ICDs in the setting of secondary prevention (top) and primary prevention (bottom) of sudden cardiac death. The bars show the overall mortality risk recorded for the control groups (during given study periods), alongside the reductions in relative risk and absolute risk recorded in the corresponding ICD-intervention groups.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Association of Physicians.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DB05F1-673B-42E9-B969-E96C7198081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qjmed/hcp025" TargetMode="External" /><Relationship Id="rId4" Type="http://schemas.openxmlformats.org/officeDocument/2006/relationships/image" Target="../media/image1.png" /><Relationship Id="rId5" Type="http://schemas.openxmlformats.org/officeDocument/2006/relationships/image" Target="../media/image2.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102, Issue 5, May 2009, Pages 349–356, </a:t>
            </a:r>
            <a:r>
              <a:rPr lang="en-US" altLang="en-US" sz="1000">
                <a:solidFill>
                  <a:srgbClr val="333333"/>
                </a:solidFill>
                <a:hlinkClick r:id="rId3"/>
              </a:rPr>
              <a:t>https://doi.org/10.1093/qjmed/hcp025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Results of controlled intervention studies of the efficacy of ICDs in the setting of secondary prevention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79600" y="1371600"/>
            <a:ext cx="5373666"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Results of controlled intervention studies of the efficacy of ICDs in the setting of secondary prevention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2024-09-21T02:05:45Z</dcterms:modified>
</cp:coreProperties>
</file>