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B7483-6DFE-4679-A47B-269531BB1E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72A9F-1796-43D5-B146-9F18B15C4A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COX-deficient fibres captured by laser microdissection. Scatter plot of all captured COX-deficient fibre areas (µm2), as measured by the LMD system. Captured fibres were grouped into two types; short (under 200 µm in length) and large (over 500 µm in length). Captured area was assessed to ensure no overlap existed in terms of size between these two groups. Small COX-deficient fibres: mean COX-deficient fibre area = 5725 ± 3194 µm2. Large COX-deficient fibres: mean COX-deficient fibre area = 32 120 ± 3194 µm2. The two groups of COX-deficient muscle fibre areas were found to be significantly different using a Mann–Whitney test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BBE3A-F3F7-4DCC-B046-F1F474F07D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4612–4620, </a:t>
            </a:r>
            <a:r>
              <a:rPr lang="en-US" altLang="en-US" sz="1000">
                <a:solidFill>
                  <a:srgbClr val="333333"/>
                </a:solidFill>
                <a:hlinkClick r:id="rId3"/>
              </a:rPr>
              <a:t>https://doi.org/10.1093/hmg/ddu176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COX-deficient fibres captured by laser microdissection. Scatter plot of all captured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Assessment of COX-deficient fibres captured by laser microdissection. Scatter plot of all captured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2024-09-19T02:09:29Z</dcterms:modified>
</cp:coreProperties>
</file>