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2EEC6-32DF-44E1-9A4B-773DD40C42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2E847-0A5D-4FD9-8292-71573417C7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endocannabinoids anandamide and 2-arachidonoylglycerol are derived from arachidonic acid.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6D48C-6924-4E22-9ADF-826D5D2D9A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n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101, Issue 1, July 2008, Pages 59–68,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https://doi.org/10.1093/bja/aen119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2 </a:t>
            </a:r>
            <a:r>
              <a:rPr lang="en-US" altLang="en-US" b="0"/>
              <a:t>The endocannabinoids anandamide and 2-arachidonoylglycerol are derived from arachidonic acid.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2 The endocannabinoids anandamide and 2-arachidonoylglycerol are derived from arachidonic acid.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2024-04-26T12:50:49Z</dcterms:modified>
</cp:coreProperties>
</file>