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6062E-EADD-4BB4-A53E-3608ED867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1F699-46F1-4C5D-A21F-E234AE4C19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Spectra of the waveforms shown in Fig. 3, representing seismic waves recorded at different stages of the fluid injection. The colour code corresponds to that used in Fig.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AD4D2-615C-4686-9877-DDE7201B1C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06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166, Issue 2, August 2006, Pages 825–838,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https://doi.org/10.1111/j.1365-246X.2006.03060.x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Spectra of the waveforms shown in Fig. 3, representing seismic waves recorded at different stages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Spectra of the waveforms shown in Fig. 3, representing seismic waves recorded at different stages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2024-04-26T06:22:22Z</dcterms:modified>
</cp:coreProperties>
</file>