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2CAC1D-0038-4BE9-B10A-EA2C8F56DE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A21471-20B5-4667-A318-B84B78BAB4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Imaging studies before diagnosis and after treatment. A) Chest radiograph on admission. B and C) High-resolution computed tomography (CT) prior to diagnosis with the typical image of ground-glass opacities and interlobular septa. D and E) CT after 1 week of treatment with radiographic improvement.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B840E-4B84-4C5F-9B57-9D32FD4574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1.10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4, May 2012, Pages 483–487,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https://doi.org/10.1016/j.crohns.2011.10.012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Imaging studies before diagnosis and after treatment. A) Chest radiograph on admission. B and 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Imaging studies before diagnosis and after treatment. A) Chest radiograph on admission. B and 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2024-04-27T03:59:14Z</dcterms:modified>
</cp:coreProperties>
</file>