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9827B-B169-49DF-9431-D015377598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8DE8D-B515-4BDA-B2B3-E20A766B6F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0507E7-7AAC-4F58-9BFE-942CCD9C1C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2024-04-26T17:00:25Z</dcterms:modified>
</cp:coreProperties>
</file>