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021E7-60DD-493F-B9DF-612EA0B2BE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014DE-E291-4F20-8AAB-3E5F8E98E2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Mitochondrial morphology. Panel (A) shows the mitochondrial network (MitoTracker Red-stained) containing many mtDNA nucleoids (PicoGreen-stained) surrounding the nucleus (Hoescht-stained) of a human primary fibroblast (photo: Amanda Bess). Panels (B) and (C) show a transgenic strain of C. elegans that expresses a mitochondrial matrix-targeted green fluorescent protein in body wall muscle cells. The image in panel (B) is from a control nematode, and the image in panel (C) is from a nematode exposed to 1µM carbonyl cyanide m-chlorophenyl hydrazone, a potent ionophore and inhibitor of oxidative phosphorylation that leads to mitochondrial fragmentation; the mitochondrial matrix was visualized via expression of green fluorescent protein (photo: John Rooney).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C69FC-9D35-40F7-8072-E0AE0F893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that affect mitochondrial vulnerability to environmental toxicants, as discussed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Society of Toxicology.This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C69FC-9D35-40F7-8072-E0AE0F8933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t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toxsci/kft1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134, Issue 1, July 2013, Pages 1–17,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Mitochondrial morphology. Panel (A) shows the mitochondrial network (MitoTracker Red-stained) containing many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781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134, Issue 1, July 2013, Pages 1–17,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https://doi.org/10.1093/toxsci/kft102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Factors that affect mitochondrial vulnerability to environmental toxicants, as discussed in the 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83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Mitochondrial morphology. Panel (A) shows the mitochondrial network (MitoTracker Red-stained) containing many ...</vt:lpstr>
      <vt:lpstr>Fig. 2. Factors that affect mitochondrial vulnerability to environmental toxicants, as discussed in the text.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2024-04-27T03:50:50Z</dcterms:modified>
</cp:coreProperties>
</file>