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98802-902E-4851-AD8E-536AAAD319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96B9D-F048-49A3-BAF4-459D46BE28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for relapse-free survival for (A) patients without vascular invasion (P = 0.592) and (B) patients with vascular invasion (P &lt; 0.000).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49A82-F3FB-43BE-B001-4CDD099923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1858–1863,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Kaplan–Meier curves for relapse-free survival for (A) patients without vascular invasion (P = 0.592) and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78200" y="1371600"/>
            <a:ext cx="2392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Kaplan–Meier curves for relapse-free survival for (A) patients without vascular invasion (P = 0.592) and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2024-04-27T02:02:41Z</dcterms:modified>
</cp:coreProperties>
</file>