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D46C26-E41C-4827-AB91-BF5D85B3DC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D60A2F-78ED-42BC-A0AC-D048B99229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Effects of stress on alcohol intake expressed as g/kg. (A) Animals exposed to no stress displayed the typical alcohol deprivation effect on day 1 and increased intake on days 6–8, 12–15 and 18. (B) Animals that underwent chronic daily footshock during the week of forced abstinence showed no significant increase of alcohol intake. (C) On the first day after the last lipopolysaccharide (LPS) challenge, the animals did not show an alcohol deprivation effect (ADE) but on days 6, 7 and 9 the rats showed an increase of alcohol intake compared to their baseline level. When alcohol intake was expressed in g/kg a significant increase in alcohol consumption was also observed on day 16 (C). Fishers LSD tests: *P &lt; 0.05, **P &lt; 0.01, ***P &lt; 0.001, compared to pre-stress baseline.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Alcohol &amp; Alcoholism Vol. 39, No. 3 © Medical Council on Alcohol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99E8A2-1A51-4B04-AD3A-3F71975A2A9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lcalc/agh0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Alcohol Alcohol</a:t>
            </a:r>
            <a:r>
              <a:rPr lang="en-US" altLang="en-US" sz="1000">
                <a:solidFill>
                  <a:srgbClr val="333333"/>
                </a:solidFill>
              </a:rPr>
              <a:t>, Volume 39, Issue 3, May 2004, Pages 190–196, </a:t>
            </a:r>
            <a:r>
              <a:rPr lang="en-US" altLang="en-US" sz="1000">
                <a:solidFill>
                  <a:srgbClr val="333333"/>
                </a:solidFill>
                <a:hlinkClick r:id="rId3"/>
              </a:rPr>
              <a:t>https://doi.org/10.1093/alcalc/agh046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Effects of stress on alcohol intake expressed as g/kg. (A) Animals exposed to no stress displayed the typical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Effects of stress on alcohol intake expressed as g/kg. (A) Animals exposed to no stress displayed the typical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2024-04-26T07:28:31Z</dcterms:modified>
</cp:coreProperties>
</file>