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EB565-EE75-4EE5-B726-CED6D2FFEF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A8B93-A225-4EBA-8B96-18E467CE43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2F4C0-475F-40BA-9A57-94F8ACDAE3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2024-04-26T03:04:08Z</dcterms:modified>
</cp:coreProperties>
</file>