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8E9D8-68A9-4E76-80A1-60F744C3CE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5F7AF-6982-48AA-BADA-5B8DCB3BD0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E7E0E-E6FD-4A14-B401-3E5BA95055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2024-04-26T18:13:50Z</dcterms:modified>
</cp:coreProperties>
</file>