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7A05D0-D735-4C00-B0A8-D181309B1D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406DF4-7BF3-40B0-924F-3EFBF5A22C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78FFFA-ABAE-4EBB-B613-745594664B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2024-04-26T06:18:21Z</dcterms:modified>
</cp:coreProperties>
</file>