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5A67C9-5C79-480E-9749-179C1FE433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FF9E94-B448-4015-997C-F24A606542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There was no significant relationship between correlation values (transformed to Fisher z-scores) and degree of neuronal selectivity (ω2), in either the normal quadrant (a) or the lesion-affected quadrants (b). Each point represents a single neuron.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2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D620DD-AA2B-4C58-8A2C-11ABB71655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2, February 2005, Pages 141–151,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There was no significant relationship between correlation values (transformed to Fisher z-scores) and degree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There was no significant relationship between correlation values (transformed to Fisher z-scores) and degree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2024-04-26T05:02:38Z</dcterms:modified>
</cp:coreProperties>
</file>