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E887F2-5999-493C-A725-BFD4510303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0641E-C1A1-486D-8F7F-5C5C5E1CE1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Averaged electrophysiological data time locked to the onset of metrically congruous (solid line) or metrically incongruous (dashed line) final words, in the metric (A) and semantic tasks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118F2-B9BD-40CA-B9C8-879D48CFCB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2659–2668,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Averaged electrophysiological data time locked to the onset of metrically congruous (solid line)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Averaged electrophysiological data time locked to the onset of metrically congruous (solid line)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2024-04-26T09:13:56Z</dcterms:modified>
</cp:coreProperties>
</file>