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90966-CE26-4592-A767-347F5A78F0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83101-39E0-4EBF-9010-FF88DC99CA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Rods, ON bipolar cells, horizontal cells, amacrine cells and retinal ganglion cells are unaffected in R6/2 mice. (A) Images showing labelling of anti-rhodopsin (green, labels rods) and anti-calbindin (red, labels horizontal cells and a subset of amacrine cells) in WT and R6/2 retina at 9, 12, 15 and 20 weeks of age. (B) Images showing labelling of anti-protein kinase-C alpha (PKCα) (red, labels ON bipolar cells) and anti-tyrosine hydroxylase (TH) (green, labels dopaminergic amacrine cells) in WT and R6/2 retina. (C) Images showing labelling of anti-Brn3a (green, marker of retinal ganglion cells) in WT and R6/2 retina. DAPI nuclear counterstain is shown in blue. ONL, outer nuclear layer; INL, inner nuclear layer; GCL, ganglion cell layer.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79AB46-90FD-4E08-86E9-5689B77936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5418–5432,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Rods, ON bipolar cells, horizontal cells, amacrine cells and retinal ganglion cells are unaffected in R6/2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Rods, ON bipolar cells, horizontal cells, amacrine cells and retinal ganglion cells are unaffected in R6/2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2024-04-26T05:36:40Z</dcterms:modified>
</cp:coreProperties>
</file>