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B44EDA-97B2-4155-BB17-146DDAAF00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881139-0794-4919-8B67-E166934EDF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Object oddity tasks (Experiments 2–3). (a) A fribble comprises a central body and 4 attached features. The overlap of these features across fribbles was varied according to the letter schematic (the correct answer [i.e., the fribble without an identical pair] is shown in red). Representative trials from the (b) minimum, (c) intermediate, and (d) maximum conditions in Experiment 2. Representative trials from Experiment 3 (correct answer is located in the bottom left corner): (e) high- (greebles from same family and gender) and (f) low- (greebles from different families) ambiguity greebles, (g) high- and (h) low-ambiguity familiar objects, (i) size. and (j) color. To minimize mnemonic demands, all pictures within a given trial were presented simultaneously, and all stimuli are trial unique. Reproduced with permission from Barense et al. (2007).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0DED19-04C5-4A7A-9F83-7C8CF912A53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0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11, November 2010, Pages 2568–2582,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Object oddity tasks (Experiments 2–3). (a) A fribble comprises a central body and 4 attached features.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Object oddity tasks (Experiments 2–3). (a) A fribble comprises a central body and 4 attached features.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2024-09-20T07:55:18Z</dcterms:modified>
</cp:coreProperties>
</file>