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25A0E3-B018-40AF-80A0-F1DFF2BF4D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460EC-C81D-428E-A359-661DB9E678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Breakeven point for operating room (OR) cost per minute.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The American Society for Aesthetic Plastic Surgery, Inc.This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07DCB-0FB7-4D78-8688-DEAC7D6567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Breakeven point for volume of fat injected.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The American Society for Aesthetic Plastic Surgery, Inc.This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07DCB-0FB7-4D78-8688-DEAC7D6567F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sj/sjw1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sj/sjw1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37, Issue 2, 1 February 2017, Pages 161–168,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https://doi.org/10.1093/asj/sjw169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Breakeven point for operating room (OR) cost per minute.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16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37, Issue 2, 1 February 2017, Pages 161–168,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https://doi.org/10.1093/asj/sjw169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Breakeven point for volume of fat injected.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16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Breakeven point for operating room (OR) cost per minute.
</vt:lpstr>
      <vt:lpstr>Figure 2. Breakeven point for volume of fat injected.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2024-04-26T13:12:52Z</dcterms:modified>
</cp:coreProperties>
</file>