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430E40-0000-433E-A756-72DED30441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4C3AF-6664-4AA4-ADC7-68E7941D62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Model-based RPEs and frontostriatal activity. (a) BOLD response to brain areas that track RPE. Activations are observed in striatum and lateral frontal cortex. Note that for illustrative purposes, activations are plotted at an uncorrected threshold of P &lt; 0.001. (b) Functionally defined ROI’s for PMd, prePMd, and areas within caudate posterior to, at the same level as, and anterior to, prePMd. (c) Within cortical ROI’s, prePMd tracks RPE specifically when model-derived attentional weight to hierarchical rule (RPEHmod ), but not flat rule (RPEFmod), is high. PMd doesn’t distinguish between hierarchical and flat rules in its sensitivity to RPE. (d) Within caudate, areas at the same anterior-to-posterior level as prePMd track RPE modulated by attention to hierarchical relative to flat rule. Caudate areas more posterior and more anterior to prePMd are not sensitive to this distinction.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C8EC9-817D-4B7D-BF46-75137CCA1F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527–536, </a:t>
            </a:r>
            <a:r>
              <a:rPr lang="en-US" altLang="en-US" sz="1000">
                <a:solidFill>
                  <a:srgbClr val="333333"/>
                </a:solidFill>
                <a:hlinkClick r:id="rId3"/>
              </a:rPr>
              <a:t>https://doi.org/10.1093/cercor/bhr117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Model-based RPEs and frontostriatal activity. (a) BOLD response to brain areas that track RPE. Activations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Model-based RPEs and frontostriatal activity. (a) BOLD response to brain areas that track RPE. Activations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2024-05-01T22:12:00Z</dcterms:modified>
</cp:coreProperties>
</file>