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CD2088-CE6D-4BD4-8843-24BB00111F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9986D-11F3-4F4D-A455-F574EE28A9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Activation of pSTG correlated with sound azimuth. Means and SEMs of beta (parameter estimates) are plotted. Both left and right pSTG responded significantly greater for contralateral BR stimuli. (a) The left pSTG responded more for right lateral sounds. (b) The right pSTG responded more for left lateral sounds and the slope was significantly steeper for the auditory-only condition than for the audiovisual condition. Binaural A, BR auditory-only; binaural AV, BR audiovisual.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C60152-A74C-4091-84E6-96A15D2EE1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4248–4258, </a:t>
            </a:r>
            <a:r>
              <a:rPr lang="en-US" altLang="en-US" sz="1000">
                <a:solidFill>
                  <a:srgbClr val="333333"/>
                </a:solidFill>
                <a:hlinkClick r:id="rId3"/>
              </a:rPr>
              <a:t>https://doi.org/10.1093/cercor/bhu306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Activation of pSTG correlated with sound azimuth. Means and SEMs of beta (parameter estimates) are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Activation of pSTG correlated with sound azimuth. Means and SEMs of beta (parameter estimates) are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2024-04-26T05:57:17Z</dcterms:modified>
</cp:coreProperties>
</file>