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565CF-DE67-4121-B3F1-79E1272968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A9E6C-B855-44A3-B8B0-ABB343DD0D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646CF-DB10-47BC-9FB1-32B45E2CFD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2024-04-26T04:38:54Z</dcterms:modified>
</cp:coreProperties>
</file>