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A2A576-7255-4AAB-B45D-9E41EE8048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16EE6-2030-43DC-825C-E1334B13DE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cases and national estimates of the rate of emergency department (ED) visits for adverse events associated with a single systemic antibiotic class, by adverse event condition—United States, 2004–2006.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292B57-D405-4B2A-AD2A-8D24529289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1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6, 15 September 2008, Pages 735–743,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Number of cases and national estimates of the rate of emergency department (ED) visits for adverse events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Number of cases and national estimates of the rate of emergency department (ED) visits for adverse events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2024-04-26T00:49:58Z</dcterms:modified>
</cp:coreProperties>
</file>