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FFD0ED-0D9F-4082-A365-930603616A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375FCE-E271-4508-A17D-F59DB37D0A2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of the displays used to present normal and mirror-image text. Screens with arrows were visible for 500 ms and alerted the participant to the orientation of the next word. Text screens were visible until the participant pressed a key or for 2500 ms if they were unable to identify the word. Randomly interspersed with text screens were visual spatial control items (!+!+!+!+) which were preceded equally often by arrows on the right and left side of the screen.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452052-BD87-4C94-9B65-51807F6A54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4, April 2007, Pages 982–992,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Example of the displays used to present normal and mirror-image text. Screens with arrows were visible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Example of the displays used to present normal and mirror-image text. Screens with arrows were visible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2024-09-20T01:55:31Z</dcterms:modified>
</cp:coreProperties>
</file>