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05C82-8D8A-4715-B9BC-0A74F09D19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794F5A-CDB0-463F-9A1B-C03536F28A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displays used to present normal and mirror-image text. Screens with arrows were visible for 500 ms and alerted the participant to the orientation of the next word. Text screens were visible until the participant pressed a key or for 2500 ms if they were unable to identify the word. Randomly interspersed with text screens were visual spatial control items (!+!+!+!+) which were preceded equally often by arrows on the right and left side of the screen.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08E09-D351-4F7F-AE3F-BB8D1FBE5F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982–992,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the displays used to present normal and mirror-image text. Screens with arrows were visible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 of the displays used to present normal and mirror-image text. Screens with arrows were visible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2024-05-08T15:16:23Z</dcterms:modified>
</cp:coreProperties>
</file>