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FFE080C-0F4F-44D2-8AF8-54BF556BFBE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5B09084-4DB2-4564-B456-C3DE44D7277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Example of the displays used to present normal and mirror-image text. Screens with arrows were visible for 500 ms and alerted the participant to the orientation of the next word. Text screens were visible until the participant pressed a key or for 2500 ms if they were unable to identify the word. Randomly interspersed with text screens were visual spatial control items (!+!+!+!+) which were preceded equally often by arrows on the right and left side of the screen.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E4F0D81-1B75-415E-B5CA-E7D5E572E12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l00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17, Issue 4, April 2007, Pages 982–992,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https://doi.org/10.1093/cercor/bhl009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Example of the displays used to present normal and mirror-image text. Screens with arrows were visible for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Example of the displays used to present normal and mirror-image text. Screens with arrows were visible for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2024-09-19T07:57:28Z</dcterms:modified>
</cp:coreProperties>
</file>