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239CE9-01E2-413E-98D6-1B49856614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03781F-FD6B-4951-A820-5AA63B84D3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c-Myb gene is involved in miR-150-mediated H2O2-induced cardiomyocytes injury (A) Conserved miR-150 binding site in the 3′-untranslated region (3′-UTR) of c-myb. (B) H2O2 decreased c-myb expression in cultured cardiac myocytes. (C) miR-150 inhibitor (160 nM) increased c-myb expression in cardiac myocytes compared with vehicle. (D) miR-150 (100 nM) decreased c-myb expression in cardiac myocytes.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59C2A1-07A3-4902-B8FE-F51F2E41D7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t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45, Issue 9, September 2013, Pages 734–741, </a:t>
            </a:r>
            <a:r>
              <a:rPr lang="en-US" altLang="en-US" sz="1000">
                <a:solidFill>
                  <a:srgbClr val="333333"/>
                </a:solidFill>
                <a:hlinkClick r:id="rId3"/>
              </a:rPr>
              <a:t>https://doi.org/10.1093/abbs/gmt067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c-Myb gene is involved in miR-150-mediated H</a:t>
            </a:r>
            <a:r>
              <a:rPr lang="en-US" altLang="en-US" b="0" baseline="-25000"/>
              <a:t>2</a:t>
            </a:r>
            <a:r>
              <a:rPr lang="en-US" altLang="en-US" b="0"/>
              <a:t>O</a:t>
            </a:r>
            <a:r>
              <a:rPr lang="en-US" altLang="en-US" b="0" baseline="-25000"/>
              <a:t>2</a:t>
            </a:r>
            <a:r>
              <a:rPr lang="en-US" altLang="en-US" b="0"/>
              <a:t>-induced cardiomyocytes injury (A)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c-Myb gene is involved in miR-150-mediated H2O2-induced cardiomyocytes injury (A)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2024-04-26T10:34:24Z</dcterms:modified>
</cp:coreProperties>
</file>