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47F6AB-969D-414E-B0B4-B2DA23EF92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42B1D3-2F2E-4C32-B2B3-987856BB35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HPI region. Genes are indicated by large black arrows (HPI section) or by open arrows (K12-like section). The PCR primers used for the study are indicated by small arrows: 1, asnT; 2, int.2; 3, irp2.1; 4, irp2.2; 5, fyuA.1; 6, fyuA.2; and 7, yeeJ (see Table 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D7FF14-A409-4CB6-B140-E7584947BD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Agarose gel showing PCR products from representative strains. K12, E. coli K12 strain MG1655 (HPI−, asnT/yeeJ+); E536, E. coli strain 536 (HPI+, asnT/yeeJ −); E2, ECOR 2 (HPI+, asnT/yeeJ −, truncated integrase); E72, ECOR 72 (HPI+, asnT/yeeJ+); E15, ECOR 15; E22, ECOR 22; E23, ECOR 23; M, molecular mass marker. AsnT/yeeJ PCR products were obtained by long-range PCR (see Section 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D7FF14-A409-4CB6-B140-E7584947BD0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68.2001.tb10557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74-6968.2001.tb10557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196, Issue 2, March 2001, Pages 153–157,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https://doi.org/10.1111/j.1574-6968.2001.tb10557.x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Schematic representation of the HPI region. Genes are indicated by large black arrows (HPI section) or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340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196, Issue 2, March 2001, Pages 153–157,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https://doi.org/10.1111/j.1574-6968.2001.tb10557.x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Agarose gel showing PCR products from representative strains. K12, E. coli K12 strain MG1655 (HPI−,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16200" y="1371600"/>
            <a:ext cx="39103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1 Schematic representation of the HPI region. Genes are indicated by large black arrows (HPI section) or by ...</vt:lpstr>
      <vt:lpstr>2 Agarose gel showing PCR products from representative strains. K12, E. coli K12 strain MG1655 (HPI−,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2024-04-26T07:38:13Z</dcterms:modified>
</cp:coreProperties>
</file>