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0FC090-369C-42B0-ACCF-8E3F40AB5F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81BB56-A283-4E1E-85CB-EF962CC13C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B3DAE0-AC64-4945-B459-0222BB13BC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2024-04-26T18:18:31Z</dcterms:modified>
</cp:coreProperties>
</file>