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D608EC-80B1-4D58-A64B-679FC6EF54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B00EDC-7296-4BE0-B0B7-A743463123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 showing the distribution in the proportional differences [(PSTEREO − PGCVS)/PGCVS] between the STEREO/HI-1 periods and those found in the literature (preferentially Samus et al. 2012).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 Monthly Notices of the Royal Astronomical Society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D043A0-2559-49E4-B6B5-DF51DA4245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44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426, Issue 2, 21 October 2012, Pages 816–832,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https://doi.org/10.1111/j.1365-2966.2012.21445.x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Histogram showing the distribution in the proportional differences [(P</a:t>
            </a:r>
            <a:r>
              <a:rPr lang="en-US" altLang="en-US" b="0" baseline="-25000"/>
              <a:t>STEREO</a:t>
            </a:r>
            <a:r>
              <a:rPr lang="en-US" altLang="en-US" b="0"/>
              <a:t> −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Histogram showing the distribution in the proportional differences [(PSTEREO −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2024-04-26T06:42:43Z</dcterms:modified>
</cp:coreProperties>
</file>