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80C961-232B-4BA5-A12D-D50B034C9F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CFA4F-C77F-45D7-9116-4F00060B6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stimuli. (A) Photograph of a tactile stimulus; (B–D) examples of stimulus pairs from an incongruent visual–visual trial, an incongruent tactile–tactile trial, and an incongruent visual–tactile trial,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C2D3F-BFF3-40EE-9734-917D95D89F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Perirhinal and insula activations from the group analysis. Central panels show coronal slices of group perirhinal (y = +14) and insula (y = +4) activations for cross-modal versus unimodal matching. The adjacent plots show estimates of the effect size for perirhinal and insular cortex activations in both left and right hemispheres for unimodal incongruent (UI), unimodal congruent (UC), cross-modal incongruent (XI), and cross-modal congruent (XC) conditions, with the ceiling condition indicated by the dashed line. The comparison of the cross-modal congruent condition with each of the other 3 conditions (XI, UC, and UI) was significant at P &lt; 0.05 in both the left and right perirhinal cortices.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C2D3F-BFF3-40EE-9734-917D95D89F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Perirhinal activations from the individual subject analysis. Subject-specific perirhinal activation for congruent visual–tactile trials relative to congruent unimodal trials superimposed onto subject-specific perirhinal masks in the sagittal, coronal, and axial planes. Each row shows activation in 1 hemisphere for 1 subject. Panel (A) shows activation of the right perirhinal cortex for subjects numbered 1–4 in Table 2. Panel (B) shows activation in the left perirhinal cortex for subjects numbered 5–10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C2D3F-BFF3-40EE-9734-917D95D89F2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7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07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2993–3000, </a:t>
            </a:r>
            <a:r>
              <a:rPr lang="en-US" altLang="en-US" sz="1000">
                <a:solidFill>
                  <a:srgbClr val="333333"/>
                </a:solidFill>
                <a:hlinkClick r:id="rId3"/>
              </a:rPr>
              <a:t>https://doi.org/10.1093/cercor/bhp073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stimuli. (A) Photograph of a tactile stimulus; (B–D) examples of stimulus pairs from an incongruent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71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2993–3000, </a:t>
            </a:r>
            <a:r>
              <a:rPr lang="en-US" altLang="en-US" sz="1000">
                <a:solidFill>
                  <a:srgbClr val="333333"/>
                </a:solidFill>
                <a:hlinkClick r:id="rId3"/>
              </a:rPr>
              <a:t>https://doi.org/10.1093/cercor/bhp073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Perirhinal and insula activations from the group analysis. Central panels show coronal slices of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26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2993–3000, </a:t>
            </a:r>
            <a:r>
              <a:rPr lang="en-US" altLang="en-US" sz="1000">
                <a:solidFill>
                  <a:srgbClr val="333333"/>
                </a:solidFill>
                <a:hlinkClick r:id="rId3"/>
              </a:rPr>
              <a:t>https://doi.org/10.1093/cercor/bhp073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Perirhinal activations from the individual subject analysis. Subject-specific perirhinal activation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98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 stimuli. (A) Photograph of a tactile stimulus; (B–D) examples of stimulus pairs from an incongruent ...</vt:lpstr>
      <vt:lpstr>Figure 2. Perirhinal and insula activations from the group analysis. Central panels show coronal slices of group ...</vt:lpstr>
      <vt:lpstr>Figure 3. Perirhinal activations from the individual subject analysis. Subject-specific perirhinal activation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2024-04-27T00:12:52Z</dcterms:modified>
</cp:coreProperties>
</file>