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E496B-BC79-4DD6-9C0A-A833F0377F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0E6BB-18AE-42E2-9CBE-6E52EE84E4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Scale maps showing the location and transcriptional information of genes within six human imprinted gene regions relevant to this review. ( A ) 11p15.5; ( B ) 14q32; ( C ) 19q13.4; ( D ) 7q32; ( E ) 15q11-q12; ( F ) 20q13. Genes colored in blue are paternally expressed; genes colored in red are maternally expressed; GNAS1 (F) is colored purple as the transcript can be paternally or maternally expressed depending on the initiating exon. BEGIN and ZNF264 are shaded blue as they have been shown to be paternally expressed in other species but no information is available for humans. SNRPN (E) is shaded blue because it consists of a complex and not fully characterized paternally expressed transcript containing numerous smaller transcripts (not shown). Filled circles represent DMRs: blue, paternally methylated; red, maternally methylated.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AB44D-9A0D-421D-ACD0-C46AC783DA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m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16, Issue R2, 15 October 2007, Pages R243–R251, </a:t>
            </a:r>
            <a:r>
              <a:rPr lang="en-US" altLang="en-US" sz="1000">
                <a:solidFill>
                  <a:srgbClr val="333333"/>
                </a:solidFill>
                <a:hlinkClick r:id="rId3"/>
              </a:rPr>
              <a:t>https://doi.org/10.1093/hmg/ddm245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Scale maps showing the location and transcriptional information of genes within six human imprinted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Scale maps showing the location and transcriptional information of genes within six human imprinted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2024-04-26T13:01:02Z</dcterms:modified>
</cp:coreProperties>
</file>