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45377-F914-4576-9B55-3F5B84EB55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DBB03-409B-4C5F-8E8C-1BF53E998E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Scanning electron micrographs of the isolate PA3.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position of the isolate Aeromonas sp. PA3 with the related taxa. Similarity and distance matrices were calculated with Clustal W (version 1.8). The phylogenetic tree was constructed based on available 16S rRNA sequences. The scale bar represents the expected number of changes per sequence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CVs of an A. hydrophila PA3 cell suspension grown under anaerobic conditions with (dotted line) or without (solid line) ferric citrate as an electron acceptor.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CVs of anaerobically grown A. hydrophila PA3 cell suspension treated under different conditions after 30 min exposure to air. Full line, aeration for 30 min; dotted line, 20 min N2 gassing after aeration; small-dash line, incubation for 20 min with 20 mM NaNO3 after aeration; dash-dotted line, incubation for 20 min with 20 mM NaNO3 and 20 mM glycerol after aeration; and long-dash line, incubation for 20 min with 20 mM NaNO3 and 20 mM glycerol in an electrochemical cell poised at 200 mV after aeration.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generation of single-strain isolate PA3 in an MFC. The fuel cell was connected through a resistance of 500 Ω. Yeast extract with a COD value of 250 mg l−1was injected as fuel at the points indicated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generation by cell suspension of A. hydrophila PA3 in MFCs with different fuel concentrations. The fuel cell was run with a resistance of 500 Ω. Yeast extract with a COD value of 250 mg l−1 (dotted line) or 1260 mg l−1 (solid line) was injected as fuel to monitor the current generation.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Scanning electron micrograph of the anode from the MFC inoculated by cell suspension of A. hydrophila PA3. The electrode was removed after 5 days of operation with yeast extract as fuel.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824A7-40E7-4D90-B05B-BBF77869521F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16/S0378-1097(03)00354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Scanning electron micrographs of the isolate PA3.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09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Phylogenetic position of the isolate Aeromonas sp. PA3 with the related taxa. Similarity and distance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31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CVs of an A. hydrophila PA3 cell suspension grown under anaerobic conditions with (dotted line) or without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67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CVs of anaerobically grown A. hydrophila PA3 cell suspension treated under different conditions after 30 min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9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Current generation of single-strain isolate PA3 in an MFC. The fuel cell was connected through a resistance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98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6 </a:t>
            </a:r>
            <a:r>
              <a:rPr lang="en-US" altLang="en-US" b="0"/>
              <a:t>Current generation by cell suspension of A. hydrophila PA3 in MFCs with different fuel concentrations.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6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223, Issue 1, June 2003, Pages 129–134,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https://doi.org/10.1016/S0378-1097(03)00354-9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7 </a:t>
            </a:r>
            <a:r>
              <a:rPr lang="en-US" altLang="en-US" b="0"/>
              <a:t>Scanning electron micrograph of the anode from the MFC inoculated by cell suspension of A. hydrophila PA3.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47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1 Scanning electron micrographs of the isolate PA3.
</vt:lpstr>
      <vt:lpstr>2 Phylogenetic position of the isolate Aeromonas sp. PA3 with the related taxa. Similarity and distance ...</vt:lpstr>
      <vt:lpstr>3 CVs of an A. hydrophila PA3 cell suspension grown under anaerobic conditions with (dotted line) or without ...</vt:lpstr>
      <vt:lpstr>4 CVs of anaerobically grown A. hydrophila PA3 cell suspension treated under different conditions after 30 min ...</vt:lpstr>
      <vt:lpstr>5 Current generation of single-strain isolate PA3 in an MFC. The fuel cell was connected through a resistance ...</vt:lpstr>
      <vt:lpstr>6 Current generation by cell suspension of A. hydrophila PA3 in MFCs with different fuel concentrations. The ...</vt:lpstr>
      <vt:lpstr>7 Scanning electron micrograph of the anode from the MFC inoculated by cell suspension of A. hydrophila PA3.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2024-04-26T10:12:15Z</dcterms:modified>
</cp:coreProperties>
</file>