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B40B1-0BE8-41C8-98C7-C40A1BCDE1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C38D2-E5B6-41B9-B744-DEEA35FB10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Abnormal arrangement of PV-positive cells in PV-Cre; CTNNB1flox/flox mice. (A) Immunofluorescent staining of CTNNB1 in PV+ cells. White arrows indicate PV-positive cells (green). CTNNB1 expression was present in control mice, but was absent in PV-Cre; CTNNB1flox/flox mice. Scale bar = 10 µm. (B) PV-Cre; CTNNB1flox/flox mice (N = 4) showed significant more PV+ cells (green) in the prefrontal cortex than CTNNB1flox/flox mice (N = 6). Scale bar = 100 µm. (C) Similar percentages of PV+ neurons were detected in the hippocampal regions. (D) Similar number of PV+ neurons were localized at the amygdala and the hypothalamus .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0F994-2BF3-44E9-85C9-B4F8AFF2F2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2738–2751,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Abnormal arrangement of PV-positive cells in PV-Cre; CTNNB1</a:t>
            </a:r>
            <a:r>
              <a:rPr lang="en-US" altLang="en-US" b="0" baseline="30000"/>
              <a:t>flox/flox</a:t>
            </a:r>
            <a:r>
              <a:rPr lang="en-US" altLang="en-US" b="0"/>
              <a:t> mice. (A) Immunofluorescent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Abnormal arrangement of PV-positive cells in PV-Cre; CTNNB1flox/flox mice. (A) Immunofluorescent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2024-04-26T00:58:15Z</dcterms:modified>
</cp:coreProperties>
</file>