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AB3DC5-B36E-4B42-B068-2015314924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99B8ED-DC2B-46A3-A306-714132011A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the densities of dendritic spines on layer III (A) and layer V (B) pyramidal neurons of the primary sensorimotor cortices of OHE and OHE with estradiol or/and progesterone supplemented rats. Please see the legend of Figure 6 for abbreviation. Six representative layer III and layer V neurons were analyzed in each of the OHE, OHE + E2, OHE + P4, and OHE + E2P4 rats (n = 3 each). *P &lt; 0.05 between the marked and the corresponding OHE rats, 1-way ANOVA followed by Newman–Keuls tests where n is the number of animals.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7AD52F-C481-4DA1-AC51-F3FF6E2F8C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11, November 2009, Pages 2719–2727,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Analysis of the densities of dendritic spines on layer III (A) and layer V (B) pyramidal neurons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Analysis of the densities of dendritic spines on layer III (A) and layer V (B) pyramidal neurons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2024-04-26T15:31:36Z</dcterms:modified>
</cp:coreProperties>
</file>