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BC61C6-B0C6-4EA7-84B8-93160CF368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9B465F-7559-4585-B88D-217DF4C9B6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E.coli ribonuclease III and the phage T7 substrate, R1.1 RNA. (A) Domain structure of the E.coli RNase III polypeptide. The positions of several conserved residues in the nuclease domain are indicated. (B) Sequence and structure of R1.1 RNA. The secondary structure is that originally proposed by Dunn and Studier (31). The cleavage site is indicated by the arrow, with the two products of cleavage 47 and 13 nt in size. (C) Gel electrophoretic pattern of R1.1 RNA cleavage, showing the requirement for Mg2+. Experimental conditions involved incubation of internally 32P-labeled R1.1 RNA (synthesized using [α-32P]UTP) with RNase III for 5 min at 37°C (see Materials and Methods). The reaction products were separated by electrophoresis in a 15% polyacrylamide gel and then visualized by phosphorimaging. The partial reaction displayed is similar to the gel electrophoretic patterns analyzed in the kinetic analyses (see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B3521-60FE-4ABC-8524-4F31BF474A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1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3, 1 February 2005, Pages 807–815, </a:t>
            </a:r>
            <a:r>
              <a:rPr lang="en-US" altLang="en-US" sz="1000">
                <a:solidFill>
                  <a:srgbClr val="333333"/>
                </a:solidFill>
                <a:hlinkClick r:id="rId3"/>
              </a:rPr>
              <a:t>https://doi.org/10.1093/nar/gki197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E.coli ribonuclease III and the phage T7 substrate, R1.1 RNA. (A) Domain structure of the E.coli RNase III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E.coli ribonuclease III and the phage T7 substrate, R1.1 RNA. (A) Domain structure of the E.coli RNase III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2024-04-26T14:31:25Z</dcterms:modified>
</cp:coreProperties>
</file>