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9AC04D-E2E4-402B-976D-1325988062C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321A01-AFF9-49B4-B121-31F1186493D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0FD9FD-ABBF-43A2-A14C-14791F47A87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2024-09-18T22:12:47Z</dcterms:modified>
</cp:coreProperties>
</file>