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C27D8-F76B-43D4-8782-AFB1EBBDBF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C7508-DC27-493C-959F-35E58064FA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37A13C-CE9E-4855-87DE-7A13584851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2024-05-08T16:49:48Z</dcterms:modified>
</cp:coreProperties>
</file>