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BCD1B7-CE2C-49FC-B322-90A2E7343F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754510-5ED2-48AD-848F-C2EB57EA2DB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47685-BCEA-42A1-AE8C-8C9FC0FD7D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2024-09-20T02:37:28Z</dcterms:modified>
</cp:coreProperties>
</file>