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B6E7AD-C493-4E03-92E9-775CE3AF5C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6B24A-59F5-4C2F-AA2B-E0D34B7D0B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and deactivation in cytoarchitectonically defined IPC regions during the MA-A and MA-R calculation tasks. (a) Activations (Calculation &gt; Identification) and deactivations (Calculation &lt; Identification) during the MA-A task, overlaid on cytoarchitectonic probability maps of the IPC. Task-related activations had the highest probability of being localized to the posterior-most IPS region hIP3, whereas deactivations had the highest probability of being localized to posterior-most AG region PGp. (b) A similar profile was observed in the MA-R task, except that deactivations were more extensive and stronger within AG regions PGp and PGa. Each cluster was significant after correction for height (p &lt; 0.01) and spatial extent (p &lt; 0.01). Table 2 provides additional details of localization of activation and deactivation foci.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2AE1B-52E6-4870-ABE8-50E3631E4D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2930–2945,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Activation and deactivation in cytoarchitectonically defined IPC regions during the MA-A and MA-R calculation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Activation and deactivation in cytoarchitectonically defined IPC regions during the MA-A and MA-R calculation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2024-04-26T12:00:59Z</dcterms:modified>
</cp:coreProperties>
</file>