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F81E3-7B63-40C6-9113-5E2768F506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13C621-4E6A-41CD-9710-21753CF446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E48E4C-1FDF-42F1-A86D-C11AF43BF4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2024-04-26T02:48:00Z</dcterms:modified>
</cp:coreProperties>
</file>