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A6FC5-08D1-497C-AC19-B282848148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F81C6-2244-48BA-A571-937DBDED8D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Electron microscopic picture of an isolated guinea pig heart 15 min after the onset of perfusion with ANP (10−9 M). The endothelial glycocalyx is largely destroyed and even absent from some capillaries. There is considerable interstitial oedema and some of the lanthanium stain has escaped into the extravascular space. For details, see Bruegger et al.81 (adapted from Bruegger et al.81).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ABF515-178F-432F-B406-73443E41C0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300–310, </a:t>
            </a:r>
            <a:r>
              <a:rPr lang="en-US" altLang="en-US" sz="1000">
                <a:solidFill>
                  <a:srgbClr val="333333"/>
                </a:solidFill>
                <a:hlinkClick r:id="rId3"/>
              </a:rPr>
              <a:t>https://doi.org/10.1093/cvr/cvq137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Electron microscopic picture of an isolated guinea pig heart 15 min after the onset of perfusion with ANP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Electron microscopic picture of an isolated guinea pig heart 15 min after the onset of perfusion with ANP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2024-04-26T14:35:25Z</dcterms:modified>
</cp:coreProperties>
</file>