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801B0-A70C-463E-98BA-4FBE8F88C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1009F-41CA-4B4C-B27D-A3199EE23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3E876-145B-4CD8-A007-1357B7F402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2024-05-11T03:26:31Z</dcterms:modified>
</cp:coreProperties>
</file>