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DDE990-6DA9-4AD5-8690-EB825CF169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270081-BDA9-4B9B-A173-73D5E79E66B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2A7391-8830-4014-9C99-D4408A0B2C5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2024-09-19T01:18:37Z</dcterms:modified>
</cp:coreProperties>
</file>