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A9E9C-C332-482F-A863-7C49E65B3B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572A1C-099C-46E9-A226-F3C1BB4672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484C4-0FC6-44CD-86F5-887332C5E6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2024-09-20T08:04:45Z</dcterms:modified>
</cp:coreProperties>
</file>