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9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 showGuides="1">
      <p:cViewPr varScale="1">
        <p:scale>
          <a:sx n="118" d="100"/>
          <a:sy n="118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539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893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71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2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992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539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932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7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08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939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180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816F9-B824-7D45-8951-919AC38918DB}" type="datetimeFigureOut">
              <a:rPr lang="es-ES_tradnl" smtClean="0"/>
              <a:t>20/2/20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E9F8-8D4B-5947-8986-B933DEA68A7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658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336B8D-E0FF-DA48-ADB4-BA40B9F3D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685800"/>
            <a:ext cx="5486400" cy="5486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58E7BA-342D-D642-BEC8-5232DF931EC5}"/>
              </a:ext>
            </a:extLst>
          </p:cNvPr>
          <p:cNvSpPr txBox="1"/>
          <p:nvPr/>
        </p:nvSpPr>
        <p:spPr>
          <a:xfrm>
            <a:off x="3541853" y="5717894"/>
            <a:ext cx="27462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dN</a:t>
            </a:r>
            <a:r>
              <a:rPr lang="en-US" dirty="0"/>
              <a:t>/</a:t>
            </a:r>
            <a:r>
              <a:rPr lang="en-US" dirty="0" err="1"/>
              <a:t>dS</a:t>
            </a:r>
            <a:r>
              <a:rPr lang="en-US" dirty="0"/>
              <a:t> (</a:t>
            </a:r>
            <a:r>
              <a:rPr lang="en-US" dirty="0" err="1"/>
              <a:t>missense:wmis_cv</a:t>
            </a:r>
            <a:r>
              <a:rPr lang="en-US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8FE742-F337-774E-982D-67B3F29EEDEE}"/>
              </a:ext>
            </a:extLst>
          </p:cNvPr>
          <p:cNvSpPr txBox="1"/>
          <p:nvPr/>
        </p:nvSpPr>
        <p:spPr>
          <a:xfrm rot="16200000">
            <a:off x="552616" y="3232759"/>
            <a:ext cx="289855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dN</a:t>
            </a:r>
            <a:r>
              <a:rPr lang="en-US" dirty="0"/>
              <a:t>/</a:t>
            </a:r>
            <a:r>
              <a:rPr lang="en-US" dirty="0" err="1"/>
              <a:t>dS</a:t>
            </a:r>
            <a:r>
              <a:rPr lang="en-US" dirty="0"/>
              <a:t> (non-sense: </a:t>
            </a:r>
            <a:r>
              <a:rPr lang="en-US" dirty="0" err="1"/>
              <a:t>wnon_cv</a:t>
            </a:r>
            <a:r>
              <a:rPr lang="en-US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F0872F-7C7A-1243-912A-1637B7FF78DA}"/>
              </a:ext>
            </a:extLst>
          </p:cNvPr>
          <p:cNvSpPr txBox="1"/>
          <p:nvPr/>
        </p:nvSpPr>
        <p:spPr>
          <a:xfrm>
            <a:off x="6420885" y="538275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&gt;=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29CF2A-E47B-6543-8B72-3C763EBEA006}"/>
              </a:ext>
            </a:extLst>
          </p:cNvPr>
          <p:cNvSpPr txBox="1"/>
          <p:nvPr/>
        </p:nvSpPr>
        <p:spPr>
          <a:xfrm rot="16200000">
            <a:off x="2140258" y="162143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&gt;=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EBC0B0-F0DF-F147-B312-2157978E31F5}"/>
              </a:ext>
            </a:extLst>
          </p:cNvPr>
          <p:cNvSpPr txBox="1"/>
          <p:nvPr/>
        </p:nvSpPr>
        <p:spPr>
          <a:xfrm>
            <a:off x="2677885" y="424190"/>
            <a:ext cx="4855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Supplementary FIGURE 1</a:t>
            </a:r>
          </a:p>
        </p:txBody>
      </p:sp>
    </p:spTree>
    <p:extLst>
      <p:ext uri="{BB962C8B-B14F-4D97-AF65-F5344CB8AC3E}">
        <p14:creationId xmlns:p14="http://schemas.microsoft.com/office/powerpoint/2010/main" val="14075641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 4_3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 4_3 design" id="{C0DBA0F1-C2EC-DD49-93A7-DB0A9E73572B}" vid="{3FD0A6BF-75E8-7747-8119-78E2089051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 4_3 design</Template>
  <TotalTime>1</TotalTime>
  <Words>25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Theme 4_3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Víctor Manuel Treviño Alvarado</dc:creator>
  <cp:lastModifiedBy>Víctor Manuel Treviño Alvarado</cp:lastModifiedBy>
  <cp:revision>1</cp:revision>
  <dcterms:created xsi:type="dcterms:W3CDTF">2020-02-20T22:41:13Z</dcterms:created>
  <dcterms:modified xsi:type="dcterms:W3CDTF">2020-02-20T22:42:16Z</dcterms:modified>
</cp:coreProperties>
</file>